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0"/>
  </p:notesMasterIdLst>
  <p:sldIdLst>
    <p:sldId id="300" r:id="rId2"/>
    <p:sldId id="301" r:id="rId3"/>
    <p:sldId id="302" r:id="rId4"/>
    <p:sldId id="262" r:id="rId5"/>
    <p:sldId id="261" r:id="rId6"/>
    <p:sldId id="260" r:id="rId7"/>
    <p:sldId id="263" r:id="rId8"/>
    <p:sldId id="264" r:id="rId9"/>
    <p:sldId id="294" r:id="rId10"/>
    <p:sldId id="287" r:id="rId11"/>
    <p:sldId id="265" r:id="rId12"/>
    <p:sldId id="304" r:id="rId13"/>
    <p:sldId id="267" r:id="rId14"/>
    <p:sldId id="266" r:id="rId15"/>
    <p:sldId id="268" r:id="rId16"/>
    <p:sldId id="288" r:id="rId17"/>
    <p:sldId id="269" r:id="rId18"/>
    <p:sldId id="305" r:id="rId19"/>
    <p:sldId id="270" r:id="rId20"/>
    <p:sldId id="271" r:id="rId21"/>
    <p:sldId id="272" r:id="rId22"/>
    <p:sldId id="273" r:id="rId23"/>
    <p:sldId id="303" r:id="rId24"/>
    <p:sldId id="298" r:id="rId25"/>
    <p:sldId id="296" r:id="rId26"/>
    <p:sldId id="297" r:id="rId27"/>
    <p:sldId id="286" r:id="rId28"/>
    <p:sldId id="283" r:id="rId29"/>
  </p:sldIdLst>
  <p:sldSz cx="4321175" cy="5868988"/>
  <p:notesSz cx="6858000" cy="9144000"/>
  <p:defaultTextStyle>
    <a:defPPr>
      <a:defRPr lang="ar-EG"/>
    </a:defPPr>
    <a:lvl1pPr marL="0" algn="r" defTabSz="582290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91145" algn="r" defTabSz="582290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82290" algn="r" defTabSz="582290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73435" algn="r" defTabSz="582290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164580" algn="r" defTabSz="582290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455725" algn="r" defTabSz="582290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746870" algn="r" defTabSz="582290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038015" algn="r" defTabSz="582290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329160" algn="r" defTabSz="582290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9">
          <p15:clr>
            <a:srgbClr val="A4A3A4"/>
          </p15:clr>
        </p15:guide>
        <p15:guide id="2" pos="13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0" d="100"/>
          <a:sy n="70" d="100"/>
        </p:scale>
        <p:origin x="2232" y="52"/>
      </p:cViewPr>
      <p:guideLst>
        <p:guide orient="horz" pos="1849"/>
        <p:guide pos="13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59378-BAF5-47A5-9001-836CAE0BF4A5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66938" y="685800"/>
            <a:ext cx="2524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EB89E-0810-4889-B1CE-8D979C194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EB89E-0810-4889-B1CE-8D979C1946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7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088" y="1823191"/>
            <a:ext cx="3672999" cy="1258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176" y="3325760"/>
            <a:ext cx="3024823" cy="14998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1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2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73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64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55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46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38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29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0BD6-B18C-4CDC-BF4E-7ED3A172C74D}" type="datetimeFigureOut">
              <a:rPr lang="ar-EG" smtClean="0"/>
              <a:t>15/12/1446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CB76-8BD1-463B-BC33-F93F7A5EFD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0365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0BD6-B18C-4CDC-BF4E-7ED3A172C74D}" type="datetimeFigureOut">
              <a:rPr lang="ar-EG" smtClean="0"/>
              <a:t>15/12/1446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CB76-8BD1-463B-BC33-F93F7A5EFD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1189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32852" y="235032"/>
            <a:ext cx="972264" cy="50076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6059" y="235032"/>
            <a:ext cx="2844774" cy="50076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0BD6-B18C-4CDC-BF4E-7ED3A172C74D}" type="datetimeFigureOut">
              <a:rPr lang="ar-EG" smtClean="0"/>
              <a:t>15/12/1446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CB76-8BD1-463B-BC33-F93F7A5EFD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06104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0BD6-B18C-4CDC-BF4E-7ED3A172C74D}" type="datetimeFigureOut">
              <a:rPr lang="ar-EG" smtClean="0"/>
              <a:t>15/12/1446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CB76-8BD1-463B-BC33-F93F7A5EFD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3130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43" y="3771369"/>
            <a:ext cx="3672999" cy="1165646"/>
          </a:xfrm>
        </p:spPr>
        <p:txBody>
          <a:bodyPr anchor="t"/>
          <a:lstStyle>
            <a:lvl1pPr algn="r">
              <a:defRPr sz="25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343" y="2487528"/>
            <a:ext cx="3672999" cy="1283841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2911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8229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8734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645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557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4687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3801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32916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0BD6-B18C-4CDC-BF4E-7ED3A172C74D}" type="datetimeFigureOut">
              <a:rPr lang="ar-EG" smtClean="0"/>
              <a:t>15/12/1446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CB76-8BD1-463B-BC33-F93F7A5EFD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67712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6059" y="1369431"/>
            <a:ext cx="1908519" cy="387326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6597" y="1369431"/>
            <a:ext cx="1908519" cy="387326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0BD6-B18C-4CDC-BF4E-7ED3A172C74D}" type="datetimeFigureOut">
              <a:rPr lang="ar-EG" smtClean="0"/>
              <a:t>15/12/1446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CB76-8BD1-463B-BC33-F93F7A5EFD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32619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59" y="1313730"/>
            <a:ext cx="1909269" cy="547500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91145" indent="0">
              <a:buNone/>
              <a:defRPr sz="1300" b="1"/>
            </a:lvl2pPr>
            <a:lvl3pPr marL="582290" indent="0">
              <a:buNone/>
              <a:defRPr sz="1100" b="1"/>
            </a:lvl3pPr>
            <a:lvl4pPr marL="873435" indent="0">
              <a:buNone/>
              <a:defRPr sz="1000" b="1"/>
            </a:lvl4pPr>
            <a:lvl5pPr marL="1164580" indent="0">
              <a:buNone/>
              <a:defRPr sz="1000" b="1"/>
            </a:lvl5pPr>
            <a:lvl6pPr marL="1455725" indent="0">
              <a:buNone/>
              <a:defRPr sz="1000" b="1"/>
            </a:lvl6pPr>
            <a:lvl7pPr marL="1746870" indent="0">
              <a:buNone/>
              <a:defRPr sz="1000" b="1"/>
            </a:lvl7pPr>
            <a:lvl8pPr marL="2038015" indent="0">
              <a:buNone/>
              <a:defRPr sz="1000" b="1"/>
            </a:lvl8pPr>
            <a:lvl9pPr marL="232916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059" y="1861230"/>
            <a:ext cx="1909269" cy="3381461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95097" y="1313730"/>
            <a:ext cx="1910019" cy="547500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91145" indent="0">
              <a:buNone/>
              <a:defRPr sz="1300" b="1"/>
            </a:lvl2pPr>
            <a:lvl3pPr marL="582290" indent="0">
              <a:buNone/>
              <a:defRPr sz="1100" b="1"/>
            </a:lvl3pPr>
            <a:lvl4pPr marL="873435" indent="0">
              <a:buNone/>
              <a:defRPr sz="1000" b="1"/>
            </a:lvl4pPr>
            <a:lvl5pPr marL="1164580" indent="0">
              <a:buNone/>
              <a:defRPr sz="1000" b="1"/>
            </a:lvl5pPr>
            <a:lvl6pPr marL="1455725" indent="0">
              <a:buNone/>
              <a:defRPr sz="1000" b="1"/>
            </a:lvl6pPr>
            <a:lvl7pPr marL="1746870" indent="0">
              <a:buNone/>
              <a:defRPr sz="1000" b="1"/>
            </a:lvl7pPr>
            <a:lvl8pPr marL="2038015" indent="0">
              <a:buNone/>
              <a:defRPr sz="1000" b="1"/>
            </a:lvl8pPr>
            <a:lvl9pPr marL="232916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95097" y="1861230"/>
            <a:ext cx="1910019" cy="3381461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0BD6-B18C-4CDC-BF4E-7ED3A172C74D}" type="datetimeFigureOut">
              <a:rPr lang="ar-EG" smtClean="0"/>
              <a:t>15/12/1446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CB76-8BD1-463B-BC33-F93F7A5EFD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59716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0BD6-B18C-4CDC-BF4E-7ED3A172C74D}" type="datetimeFigureOut">
              <a:rPr lang="ar-EG" smtClean="0"/>
              <a:t>15/12/1446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CB76-8BD1-463B-BC33-F93F7A5EFD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79378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0BD6-B18C-4CDC-BF4E-7ED3A172C74D}" type="datetimeFigureOut">
              <a:rPr lang="ar-EG" smtClean="0"/>
              <a:t>15/12/1446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CB76-8BD1-463B-BC33-F93F7A5EFD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88128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59" y="233673"/>
            <a:ext cx="1421637" cy="994467"/>
          </a:xfrm>
        </p:spPr>
        <p:txBody>
          <a:bodyPr anchor="b"/>
          <a:lstStyle>
            <a:lvl1pPr algn="r">
              <a:defRPr sz="13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9459" y="233673"/>
            <a:ext cx="2415657" cy="50090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6059" y="1228141"/>
            <a:ext cx="1421637" cy="4014551"/>
          </a:xfrm>
        </p:spPr>
        <p:txBody>
          <a:bodyPr/>
          <a:lstStyle>
            <a:lvl1pPr marL="0" indent="0">
              <a:buNone/>
              <a:defRPr sz="900"/>
            </a:lvl1pPr>
            <a:lvl2pPr marL="291145" indent="0">
              <a:buNone/>
              <a:defRPr sz="800"/>
            </a:lvl2pPr>
            <a:lvl3pPr marL="582290" indent="0">
              <a:buNone/>
              <a:defRPr sz="600"/>
            </a:lvl3pPr>
            <a:lvl4pPr marL="873435" indent="0">
              <a:buNone/>
              <a:defRPr sz="600"/>
            </a:lvl4pPr>
            <a:lvl5pPr marL="1164580" indent="0">
              <a:buNone/>
              <a:defRPr sz="600"/>
            </a:lvl5pPr>
            <a:lvl6pPr marL="1455725" indent="0">
              <a:buNone/>
              <a:defRPr sz="600"/>
            </a:lvl6pPr>
            <a:lvl7pPr marL="1746870" indent="0">
              <a:buNone/>
              <a:defRPr sz="600"/>
            </a:lvl7pPr>
            <a:lvl8pPr marL="2038015" indent="0">
              <a:buNone/>
              <a:defRPr sz="600"/>
            </a:lvl8pPr>
            <a:lvl9pPr marL="23291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0BD6-B18C-4CDC-BF4E-7ED3A172C74D}" type="datetimeFigureOut">
              <a:rPr lang="ar-EG" smtClean="0"/>
              <a:t>15/12/1446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CB76-8BD1-463B-BC33-F93F7A5EFD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04990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981" y="4108292"/>
            <a:ext cx="2592705" cy="485007"/>
          </a:xfrm>
        </p:spPr>
        <p:txBody>
          <a:bodyPr anchor="b"/>
          <a:lstStyle>
            <a:lvl1pPr algn="r">
              <a:defRPr sz="13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6981" y="524405"/>
            <a:ext cx="2592705" cy="3521393"/>
          </a:xfrm>
        </p:spPr>
        <p:txBody>
          <a:bodyPr/>
          <a:lstStyle>
            <a:lvl1pPr marL="0" indent="0">
              <a:buNone/>
              <a:defRPr sz="2000"/>
            </a:lvl1pPr>
            <a:lvl2pPr marL="291145" indent="0">
              <a:buNone/>
              <a:defRPr sz="1800"/>
            </a:lvl2pPr>
            <a:lvl3pPr marL="582290" indent="0">
              <a:buNone/>
              <a:defRPr sz="1500"/>
            </a:lvl3pPr>
            <a:lvl4pPr marL="873435" indent="0">
              <a:buNone/>
              <a:defRPr sz="1300"/>
            </a:lvl4pPr>
            <a:lvl5pPr marL="1164580" indent="0">
              <a:buNone/>
              <a:defRPr sz="1300"/>
            </a:lvl5pPr>
            <a:lvl6pPr marL="1455725" indent="0">
              <a:buNone/>
              <a:defRPr sz="1300"/>
            </a:lvl6pPr>
            <a:lvl7pPr marL="1746870" indent="0">
              <a:buNone/>
              <a:defRPr sz="1300"/>
            </a:lvl7pPr>
            <a:lvl8pPr marL="2038015" indent="0">
              <a:buNone/>
              <a:defRPr sz="1300"/>
            </a:lvl8pPr>
            <a:lvl9pPr marL="2329160" indent="0">
              <a:buNone/>
              <a:defRPr sz="1300"/>
            </a:lvl9pPr>
          </a:lstStyle>
          <a:p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6981" y="4593298"/>
            <a:ext cx="2592705" cy="688791"/>
          </a:xfrm>
        </p:spPr>
        <p:txBody>
          <a:bodyPr/>
          <a:lstStyle>
            <a:lvl1pPr marL="0" indent="0">
              <a:buNone/>
              <a:defRPr sz="900"/>
            </a:lvl1pPr>
            <a:lvl2pPr marL="291145" indent="0">
              <a:buNone/>
              <a:defRPr sz="800"/>
            </a:lvl2pPr>
            <a:lvl3pPr marL="582290" indent="0">
              <a:buNone/>
              <a:defRPr sz="600"/>
            </a:lvl3pPr>
            <a:lvl4pPr marL="873435" indent="0">
              <a:buNone/>
              <a:defRPr sz="600"/>
            </a:lvl4pPr>
            <a:lvl5pPr marL="1164580" indent="0">
              <a:buNone/>
              <a:defRPr sz="600"/>
            </a:lvl5pPr>
            <a:lvl6pPr marL="1455725" indent="0">
              <a:buNone/>
              <a:defRPr sz="600"/>
            </a:lvl6pPr>
            <a:lvl7pPr marL="1746870" indent="0">
              <a:buNone/>
              <a:defRPr sz="600"/>
            </a:lvl7pPr>
            <a:lvl8pPr marL="2038015" indent="0">
              <a:buNone/>
              <a:defRPr sz="600"/>
            </a:lvl8pPr>
            <a:lvl9pPr marL="23291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0BD6-B18C-4CDC-BF4E-7ED3A172C74D}" type="datetimeFigureOut">
              <a:rPr lang="ar-EG" smtClean="0"/>
              <a:t>15/12/1446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FCB76-8BD1-463B-BC33-F93F7A5EFD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8805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59" y="235031"/>
            <a:ext cx="3889058" cy="978165"/>
          </a:xfrm>
          <a:prstGeom prst="rect">
            <a:avLst/>
          </a:prstGeom>
        </p:spPr>
        <p:txBody>
          <a:bodyPr vert="horz" lIns="58229" tIns="29114" rIns="58229" bIns="29114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59" y="1369431"/>
            <a:ext cx="3889058" cy="3873261"/>
          </a:xfrm>
          <a:prstGeom prst="rect">
            <a:avLst/>
          </a:prstGeom>
        </p:spPr>
        <p:txBody>
          <a:bodyPr vert="horz" lIns="58229" tIns="29114" rIns="58229" bIns="29114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96842" y="5439683"/>
            <a:ext cx="1008274" cy="312469"/>
          </a:xfrm>
          <a:prstGeom prst="rect">
            <a:avLst/>
          </a:prstGeom>
        </p:spPr>
        <p:txBody>
          <a:bodyPr vert="horz" lIns="58229" tIns="29114" rIns="58229" bIns="29114" rtlCol="1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30BD6-B18C-4CDC-BF4E-7ED3A172C74D}" type="datetimeFigureOut">
              <a:rPr lang="ar-EG" smtClean="0"/>
              <a:t>15/12/1446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6402" y="5439683"/>
            <a:ext cx="1368372" cy="312469"/>
          </a:xfrm>
          <a:prstGeom prst="rect">
            <a:avLst/>
          </a:prstGeom>
        </p:spPr>
        <p:txBody>
          <a:bodyPr vert="horz" lIns="58229" tIns="29114" rIns="58229" bIns="29114" rtlCol="1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059" y="5439683"/>
            <a:ext cx="1008274" cy="312469"/>
          </a:xfrm>
          <a:prstGeom prst="rect">
            <a:avLst/>
          </a:prstGeom>
        </p:spPr>
        <p:txBody>
          <a:bodyPr vert="horz" lIns="58229" tIns="29114" rIns="58229" bIns="29114" rtlCol="1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FCB76-8BD1-463B-BC33-F93F7A5EFD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3370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82290" rtl="1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8359" indent="-218359" algn="r" defTabSz="58229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73111" indent="-181966" algn="r" defTabSz="582290" rtl="1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27862" indent="-145572" algn="r" defTabSz="58229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9007" indent="-145572" algn="r" defTabSz="582290" rtl="1" eaLnBrk="1" latinLnBrk="0" hangingPunct="1">
        <a:spcBef>
          <a:spcPct val="20000"/>
        </a:spcBef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10152" indent="-145572" algn="r" defTabSz="582290" rtl="1" eaLnBrk="1" latinLnBrk="0" hangingPunct="1">
        <a:spcBef>
          <a:spcPct val="20000"/>
        </a:spcBef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1297" indent="-145572" algn="r" defTabSz="582290" rtl="1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92442" indent="-145572" algn="r" defTabSz="582290" rtl="1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83587" indent="-145572" algn="r" defTabSz="582290" rtl="1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74732" indent="-145572" algn="r" defTabSz="582290" rtl="1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582290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91145" algn="r" defTabSz="582290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82290" algn="r" defTabSz="582290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73435" algn="r" defTabSz="582290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64580" algn="r" defTabSz="582290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55725" algn="r" defTabSz="582290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46870" algn="r" defTabSz="582290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38015" algn="r" defTabSz="582290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29160" algn="r" defTabSz="582290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50.gif"/><Relationship Id="rId7" Type="http://schemas.openxmlformats.org/officeDocument/2006/relationships/image" Target="../media/image54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gif"/><Relationship Id="rId9" Type="http://schemas.openxmlformats.org/officeDocument/2006/relationships/image" Target="../media/image5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62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7" Type="http://schemas.openxmlformats.org/officeDocument/2006/relationships/image" Target="../media/image68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gif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" y="0"/>
            <a:ext cx="4246016" cy="58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16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59" y="235031"/>
            <a:ext cx="3889058" cy="978165"/>
          </a:xfrm>
        </p:spPr>
        <p:txBody>
          <a:bodyPr>
            <a:normAutofit/>
          </a:bodyPr>
          <a:lstStyle/>
          <a:p>
            <a:r>
              <a:rPr lang="en-US" dirty="0"/>
              <a:t>Cardio </a:t>
            </a:r>
            <a:br>
              <a:rPr lang="en-US" dirty="0"/>
            </a:br>
            <a:r>
              <a:rPr lang="en-US" dirty="0"/>
              <a:t>25 : 40 min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7" y="1591469"/>
            <a:ext cx="3429000" cy="3429000"/>
          </a:xfrm>
        </p:spPr>
      </p:pic>
      <p:pic>
        <p:nvPicPr>
          <p:cNvPr id="2050" name="Picture 2" descr="C:\Users\FORMAT\Desktop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" y="3859820"/>
            <a:ext cx="2520280" cy="194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51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ORMAT\Desktop\Pictur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" y="702246"/>
            <a:ext cx="4321175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126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29575-D832-ACAA-BB30-1D3470C88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2A5600D-92DA-E4F7-9450-FEBA3BC034AA}"/>
              </a:ext>
            </a:extLst>
          </p:cNvPr>
          <p:cNvGrpSpPr/>
          <p:nvPr/>
        </p:nvGrpSpPr>
        <p:grpSpPr>
          <a:xfrm>
            <a:off x="1421351" y="212442"/>
            <a:ext cx="1714500" cy="5179415"/>
            <a:chOff x="1303341" y="-3582"/>
            <a:chExt cx="1714500" cy="517941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A34BF4-0BBA-1A84-AB02-2EF686367937}"/>
                </a:ext>
              </a:extLst>
            </p:cNvPr>
            <p:cNvSpPr txBox="1"/>
            <p:nvPr/>
          </p:nvSpPr>
          <p:spPr>
            <a:xfrm>
              <a:off x="1505410" y="-3582"/>
              <a:ext cx="1074333" cy="5232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1400" dirty="0">
                  <a:latin typeface="Adobe Gothic Std B" pitchFamily="34" charset="-128"/>
                  <a:ea typeface="Adobe Gothic Std B" pitchFamily="34" charset="-128"/>
                </a:rPr>
                <a:t>warm up</a:t>
              </a:r>
            </a:p>
            <a:p>
              <a:pPr algn="ctr"/>
              <a:r>
                <a:rPr lang="en-US" sz="1400" dirty="0">
                  <a:latin typeface="Adobe Gothic Std B" pitchFamily="34" charset="-128"/>
                  <a:ea typeface="Adobe Gothic Std B" pitchFamily="34" charset="-128"/>
                </a:rPr>
                <a:t>Choose one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4834A3-8CCD-9222-0043-C8DB82823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341" y="945111"/>
              <a:ext cx="1714500" cy="1714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D39631C-E1E5-B858-0C6D-5B5EDA8DD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953" y="3510558"/>
              <a:ext cx="1665275" cy="166527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574B39F-840F-2ADC-5F34-E3D8B397DCE9}"/>
                </a:ext>
              </a:extLst>
            </p:cNvPr>
            <p:cNvSpPr/>
            <p:nvPr/>
          </p:nvSpPr>
          <p:spPr>
            <a:xfrm>
              <a:off x="1399806" y="2802895"/>
              <a:ext cx="152157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Adobe Gothic Std B" pitchFamily="34" charset="-128"/>
                  <a:ea typeface="Adobe Gothic Std B" pitchFamily="34" charset="-128"/>
                </a:rPr>
                <a:t>Warm up for 5 : 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992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886" y="0"/>
            <a:ext cx="4247402" cy="5868988"/>
            <a:chOff x="36886" y="0"/>
            <a:chExt cx="4247402" cy="5868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6" y="0"/>
              <a:ext cx="4247402" cy="58689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876" y="418134"/>
              <a:ext cx="752129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 </a:t>
              </a:r>
              <a:r>
                <a:rPr lang="en-US" sz="800" dirty="0" err="1"/>
                <a:t>lat</a:t>
              </a:r>
              <a:r>
                <a:rPr lang="en-US" sz="800" dirty="0"/>
                <a:t> Pull down</a:t>
              </a:r>
              <a:endParaRPr lang="ar-EG" sz="8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2355" y="4087202"/>
              <a:ext cx="83227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Back  Extension</a:t>
              </a:r>
              <a:endParaRPr lang="ar-EG" sz="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81481" y="1230814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13657" y="1230814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12</a:t>
              </a:r>
              <a:endParaRPr lang="ar-EG" sz="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13657" y="3071664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12</a:t>
              </a:r>
              <a:endParaRPr lang="ar-EG" sz="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81481" y="3087385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13657" y="4806702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81481" y="4814656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2880667" y="2195830"/>
            <a:ext cx="1366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Rest </a:t>
            </a:r>
          </a:p>
          <a:p>
            <a:pPr algn="ctr"/>
            <a:r>
              <a:rPr lang="en-US" sz="1800" dirty="0"/>
              <a:t>45:60 sec</a:t>
            </a:r>
          </a:p>
          <a:p>
            <a:pPr algn="ctr"/>
            <a:r>
              <a:rPr lang="en-US" sz="1800" dirty="0"/>
              <a:t> between</a:t>
            </a:r>
          </a:p>
          <a:p>
            <a:pPr algn="ctr"/>
            <a:r>
              <a:rPr lang="en-US" sz="1800" dirty="0"/>
              <a:t> each</a:t>
            </a:r>
          </a:p>
          <a:p>
            <a:pPr algn="ctr"/>
            <a:r>
              <a:rPr lang="en-US" sz="1800" dirty="0"/>
              <a:t> set</a:t>
            </a:r>
          </a:p>
        </p:txBody>
      </p:sp>
      <p:pic>
        <p:nvPicPr>
          <p:cNvPr id="1026" name="Picture 2" descr="C:\Users\FORMAT\Desktop\my workout vidoes\back2\Lat-Pulldown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" y="722437"/>
            <a:ext cx="1491977" cy="149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FORMAT\Desktop\my workout vidoes\back2\hyperextens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" y="4293254"/>
            <a:ext cx="1564952" cy="156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FORMAT\Desktop\my workout vidoes\back2\Lever-T-bar-Row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4" y="2506366"/>
            <a:ext cx="1454061" cy="145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783" y="2316198"/>
            <a:ext cx="6319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800" dirty="0" err="1"/>
              <a:t>T_bar</a:t>
            </a:r>
            <a:r>
              <a:rPr lang="en-US" sz="800" dirty="0"/>
              <a:t> Row</a:t>
            </a:r>
            <a:endParaRPr lang="ar-EG" sz="800" dirty="0"/>
          </a:p>
        </p:txBody>
      </p:sp>
    </p:spTree>
    <p:extLst>
      <p:ext uri="{BB962C8B-B14F-4D97-AF65-F5344CB8AC3E}">
        <p14:creationId xmlns:p14="http://schemas.microsoft.com/office/powerpoint/2010/main" val="3305575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886" y="0"/>
            <a:ext cx="4247402" cy="5868988"/>
            <a:chOff x="36886" y="0"/>
            <a:chExt cx="4247402" cy="5868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6" y="0"/>
              <a:ext cx="4247402" cy="586898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5" y="2579778"/>
              <a:ext cx="1426468" cy="142646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6886" y="2291130"/>
              <a:ext cx="80823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800" dirty="0"/>
                <a:t>Dumbbell-Row</a:t>
              </a:r>
              <a:endParaRPr lang="ar-EG" sz="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20627" y="1278310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45337" y="1278310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12</a:t>
              </a:r>
              <a:endParaRPr lang="ar-EG" sz="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45337" y="3042216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12</a:t>
              </a:r>
              <a:endParaRPr lang="ar-EG" sz="800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2880667" y="2195830"/>
            <a:ext cx="1366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Rest </a:t>
            </a:r>
          </a:p>
          <a:p>
            <a:pPr algn="ctr"/>
            <a:r>
              <a:rPr lang="en-US" sz="1800" dirty="0"/>
              <a:t>45:60 sec</a:t>
            </a:r>
          </a:p>
          <a:p>
            <a:pPr algn="ctr"/>
            <a:r>
              <a:rPr lang="en-US" sz="1800" dirty="0"/>
              <a:t> between</a:t>
            </a:r>
          </a:p>
          <a:p>
            <a:pPr algn="ctr"/>
            <a:r>
              <a:rPr lang="en-US" sz="1800" dirty="0"/>
              <a:t> each</a:t>
            </a:r>
          </a:p>
          <a:p>
            <a:pPr algn="ctr"/>
            <a:r>
              <a:rPr lang="en-US" sz="1800" dirty="0"/>
              <a:t> set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2809" y="3042216"/>
            <a:ext cx="235962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800" dirty="0"/>
              <a:t>4</a:t>
            </a:r>
            <a:endParaRPr lang="ar-EG" sz="800" dirty="0"/>
          </a:p>
        </p:txBody>
      </p:sp>
      <p:pic>
        <p:nvPicPr>
          <p:cNvPr id="15" name="Picture 3" descr="C:\Users\FORMAT\Desktop\my workout vidoes\back2\Cable-Straight-Arm-Pulldow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" y="4224194"/>
            <a:ext cx="1590620" cy="159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5258" y="3982814"/>
            <a:ext cx="14093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/>
              <a:t>Cable-Straight-Arm-</a:t>
            </a:r>
            <a:r>
              <a:rPr lang="en-US" sz="800" dirty="0" err="1"/>
              <a:t>Pulldown</a:t>
            </a:r>
            <a:endParaRPr lang="en-US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2016958" y="4780463"/>
            <a:ext cx="287258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800" dirty="0"/>
              <a:t>12</a:t>
            </a:r>
            <a:endParaRPr lang="ar-EG" sz="800" dirty="0"/>
          </a:p>
        </p:txBody>
      </p:sp>
      <p:sp>
        <p:nvSpPr>
          <p:cNvPr id="19" name="TextBox 18"/>
          <p:cNvSpPr txBox="1"/>
          <p:nvPr/>
        </p:nvSpPr>
        <p:spPr>
          <a:xfrm>
            <a:off x="2520627" y="4768741"/>
            <a:ext cx="235962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800" dirty="0"/>
              <a:t>4</a:t>
            </a:r>
            <a:endParaRPr lang="ar-EG" sz="800" dirty="0"/>
          </a:p>
        </p:txBody>
      </p:sp>
      <p:pic>
        <p:nvPicPr>
          <p:cNvPr id="5" name="Picture 3" descr="C:\Users\FORMAT\Desktop\my workout vidoes\back2\close-grip-cable-row.gif">
            <a:extLst>
              <a:ext uri="{FF2B5EF4-FFF2-40B4-BE49-F238E27FC236}">
                <a16:creationId xmlns:a16="http://schemas.microsoft.com/office/drawing/2014/main" id="{256156D8-1F72-0545-A671-B34E755452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47" y="814548"/>
            <a:ext cx="1488122" cy="148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454" y="519434"/>
            <a:ext cx="1042273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800" dirty="0"/>
              <a:t>close-grip-cable-row</a:t>
            </a:r>
            <a:endParaRPr lang="ar-EG" sz="800" dirty="0"/>
          </a:p>
        </p:txBody>
      </p:sp>
    </p:spTree>
    <p:extLst>
      <p:ext uri="{BB962C8B-B14F-4D97-AF65-F5344CB8AC3E}">
        <p14:creationId xmlns:p14="http://schemas.microsoft.com/office/powerpoint/2010/main" val="3390833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329" y="0"/>
            <a:ext cx="4247959" cy="5868988"/>
            <a:chOff x="36329" y="0"/>
            <a:chExt cx="4247959" cy="58689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6" y="0"/>
              <a:ext cx="4247402" cy="586898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632" y="442688"/>
              <a:ext cx="822661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Dumbbell Curls</a:t>
              </a:r>
              <a:endParaRPr lang="ar-EG" sz="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4268" y="2215641"/>
              <a:ext cx="59663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cable-curl</a:t>
              </a:r>
              <a:endParaRPr lang="ar-EG" sz="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886" y="3934833"/>
              <a:ext cx="973343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Dumbbell hummer</a:t>
              </a:r>
              <a:endParaRPr lang="ar-EG" sz="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01404" y="1206302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16098" y="1206302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10</a:t>
              </a:r>
              <a:endParaRPr lang="ar-EG" sz="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01404" y="2934494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16098" y="2934494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12</a:t>
              </a:r>
              <a:endParaRPr lang="ar-EG" sz="8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35292" y="4806702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09941" y="4806702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12</a:t>
              </a:r>
              <a:endParaRPr lang="ar-EG" sz="800" dirty="0"/>
            </a:p>
          </p:txBody>
        </p:sp>
        <p:pic>
          <p:nvPicPr>
            <p:cNvPr id="4099" name="Picture 3" descr="C:\Users\FORMAT\Desktop\my workout vidoes\bicep2\Hammer-Curl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71" y="4206268"/>
              <a:ext cx="1570925" cy="1570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:\Users\FORMAT\Desktop\my workout vidoes\bicep2\Dumbbell-Curl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9" y="734926"/>
              <a:ext cx="1407480" cy="140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2880667" y="2195830"/>
            <a:ext cx="1366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Rest </a:t>
            </a:r>
          </a:p>
          <a:p>
            <a:pPr algn="ctr"/>
            <a:r>
              <a:rPr lang="en-US" sz="1800" dirty="0"/>
              <a:t>45:60 sec</a:t>
            </a:r>
          </a:p>
          <a:p>
            <a:pPr algn="ctr"/>
            <a:r>
              <a:rPr lang="en-US" sz="1800" dirty="0"/>
              <a:t> between</a:t>
            </a:r>
          </a:p>
          <a:p>
            <a:pPr algn="ctr"/>
            <a:r>
              <a:rPr lang="en-US" sz="1800" dirty="0"/>
              <a:t> each</a:t>
            </a:r>
          </a:p>
          <a:p>
            <a:pPr algn="ctr"/>
            <a:r>
              <a:rPr lang="en-US" sz="1800" dirty="0"/>
              <a:t> set</a:t>
            </a:r>
          </a:p>
        </p:txBody>
      </p:sp>
      <p:pic>
        <p:nvPicPr>
          <p:cNvPr id="2" name="Picture 2" descr="C:\Users\FORMAT\Desktop\my workout vidoes\bicep2\cable-curl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" y="2444175"/>
            <a:ext cx="1426423" cy="142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146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Cardio</a:t>
            </a:r>
            <a:br>
              <a:rPr lang="en-US" dirty="0"/>
            </a:br>
            <a:r>
              <a:rPr lang="en-US" dirty="0"/>
              <a:t>25 : 40 min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7" y="1591469"/>
            <a:ext cx="3429000" cy="3429000"/>
          </a:xfrm>
        </p:spPr>
      </p:pic>
      <p:pic>
        <p:nvPicPr>
          <p:cNvPr id="5122" name="Picture 2" descr="C:\Users\FORMAT\Desktop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91" y="3942606"/>
            <a:ext cx="2304256" cy="17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2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ORMAT\Desktop\Picture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" y="702246"/>
            <a:ext cx="4321175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765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8E12C-366F-319E-FBAB-2FB6B94C2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1107A35-6827-E730-2FD5-7B5D184BC2F2}"/>
              </a:ext>
            </a:extLst>
          </p:cNvPr>
          <p:cNvGrpSpPr/>
          <p:nvPr/>
        </p:nvGrpSpPr>
        <p:grpSpPr>
          <a:xfrm>
            <a:off x="1421351" y="212442"/>
            <a:ext cx="1714500" cy="5179415"/>
            <a:chOff x="1303341" y="-3582"/>
            <a:chExt cx="1714500" cy="517941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2D186B-55F4-B262-8551-B28DEE4A6231}"/>
                </a:ext>
              </a:extLst>
            </p:cNvPr>
            <p:cNvSpPr txBox="1"/>
            <p:nvPr/>
          </p:nvSpPr>
          <p:spPr>
            <a:xfrm>
              <a:off x="1505410" y="-3582"/>
              <a:ext cx="1074333" cy="5232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1400" dirty="0">
                  <a:latin typeface="Adobe Gothic Std B" pitchFamily="34" charset="-128"/>
                  <a:ea typeface="Adobe Gothic Std B" pitchFamily="34" charset="-128"/>
                </a:rPr>
                <a:t>warm up</a:t>
              </a:r>
            </a:p>
            <a:p>
              <a:pPr algn="ctr"/>
              <a:r>
                <a:rPr lang="en-US" sz="1400" dirty="0">
                  <a:latin typeface="Adobe Gothic Std B" pitchFamily="34" charset="-128"/>
                  <a:ea typeface="Adobe Gothic Std B" pitchFamily="34" charset="-128"/>
                </a:rPr>
                <a:t>Choose one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60E8D1-909F-4493-6C3B-CBFD42869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341" y="945111"/>
              <a:ext cx="1714500" cy="1714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B3028A-59FD-B9D3-7C28-050760941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953" y="3510558"/>
              <a:ext cx="1665275" cy="166527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E98738F-C478-A86D-268E-2DD97E57EAB1}"/>
                </a:ext>
              </a:extLst>
            </p:cNvPr>
            <p:cNvSpPr/>
            <p:nvPr/>
          </p:nvSpPr>
          <p:spPr>
            <a:xfrm>
              <a:off x="1399806" y="2802895"/>
              <a:ext cx="152157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Adobe Gothic Std B" pitchFamily="34" charset="-128"/>
                  <a:ea typeface="Adobe Gothic Std B" pitchFamily="34" charset="-128"/>
                </a:rPr>
                <a:t>Warm up for 5 : 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6472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886" y="0"/>
            <a:ext cx="4247402" cy="5868988"/>
            <a:chOff x="36886" y="0"/>
            <a:chExt cx="4247402" cy="5868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6" y="0"/>
              <a:ext cx="4247402" cy="5868988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144363" y="414214"/>
              <a:ext cx="2711025" cy="5328592"/>
              <a:chOff x="33564" y="414214"/>
              <a:chExt cx="2711025" cy="532859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72355" y="414214"/>
                <a:ext cx="734495" cy="215444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/>
                <a:r>
                  <a:rPr lang="en-US" sz="800" dirty="0"/>
                  <a:t>Barbell squat</a:t>
                </a:r>
                <a:endParaRPr lang="ar-EG" sz="800" dirty="0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86" y="2430438"/>
                <a:ext cx="1440160" cy="144016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72355" y="2142986"/>
                <a:ext cx="56938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00" dirty="0"/>
                  <a:t>Leg Press</a:t>
                </a:r>
                <a:endParaRPr lang="ar-EG" sz="8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2355" y="3943186"/>
                <a:ext cx="1099980" cy="215444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/>
                <a:r>
                  <a:rPr lang="en-US" sz="800" dirty="0"/>
                  <a:t>Dumbbell Front Squat</a:t>
                </a:r>
                <a:endParaRPr lang="ar-EG" sz="8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823893" y="1062286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/>
                <a:r>
                  <a:rPr lang="ar-EG" sz="800" dirty="0"/>
                  <a:t>12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508542" y="1062286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/>
                <a:r>
                  <a:rPr lang="en-US" sz="800" dirty="0"/>
                  <a:t>4</a:t>
                </a:r>
                <a:endParaRPr lang="ar-EG" sz="8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508542" y="294648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/>
                <a:r>
                  <a:rPr lang="en-US" sz="800" dirty="0"/>
                  <a:t>4</a:t>
                </a:r>
                <a:endParaRPr lang="ar-EG" sz="8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23893" y="2946480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/>
                <a:r>
                  <a:rPr lang="ar-EG" sz="800" dirty="0"/>
                  <a:t>12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508627" y="4586451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/>
                <a:r>
                  <a:rPr lang="en-US" sz="800" dirty="0"/>
                  <a:t>4</a:t>
                </a:r>
                <a:endParaRPr lang="ar-EG" sz="800" dirty="0"/>
              </a:p>
            </p:txBody>
          </p:sp>
          <p:pic>
            <p:nvPicPr>
              <p:cNvPr id="6146" name="Picture 2" descr="C:\Users\FORMAT\Desktop\my workout vidoes\leg2\BARBELL-SQUAT.gif"/>
              <p:cNvPicPr>
                <a:picLocks noChangeAspect="1" noChangeArrowheads="1" noCrop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86" y="653281"/>
                <a:ext cx="1417117" cy="14171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" name="Group 1"/>
              <p:cNvGrpSpPr/>
              <p:nvPr/>
            </p:nvGrpSpPr>
            <p:grpSpPr>
              <a:xfrm>
                <a:off x="33564" y="4230058"/>
                <a:ext cx="2159853" cy="1512748"/>
                <a:chOff x="33564" y="4230058"/>
                <a:chExt cx="2159853" cy="1512748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1906159" y="4586451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ctr"/>
                  <a:r>
                    <a:rPr lang="en-US" sz="800" dirty="0"/>
                    <a:t>12</a:t>
                  </a:r>
                  <a:endParaRPr lang="ar-EG" sz="800" dirty="0"/>
                </a:p>
              </p:txBody>
            </p:sp>
            <p:pic>
              <p:nvPicPr>
                <p:cNvPr id="6147" name="Picture 3" descr="C:\Users\FORMAT\Desktop\my workout vidoes\leg2\front squats.gif"/>
                <p:cNvPicPr>
                  <a:picLocks noChangeAspect="1" noChangeArrowheads="1" noCrop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64" y="4230058"/>
                  <a:ext cx="1512748" cy="15127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48" name="Picture 4" descr="C:\Users\FORMAT\Desktop\logo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771" y="4230058"/>
                  <a:ext cx="398218" cy="2868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19" name="Rectangle 18"/>
          <p:cNvSpPr/>
          <p:nvPr/>
        </p:nvSpPr>
        <p:spPr>
          <a:xfrm>
            <a:off x="2880667" y="2195830"/>
            <a:ext cx="1366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Rest </a:t>
            </a:r>
          </a:p>
          <a:p>
            <a:pPr algn="ctr"/>
            <a:r>
              <a:rPr lang="en-US" sz="1800" dirty="0"/>
              <a:t>45:60 sec</a:t>
            </a:r>
          </a:p>
          <a:p>
            <a:pPr algn="ctr"/>
            <a:r>
              <a:rPr lang="en-US" sz="1800" dirty="0"/>
              <a:t> between</a:t>
            </a:r>
          </a:p>
          <a:p>
            <a:pPr algn="ctr"/>
            <a:r>
              <a:rPr lang="en-US" sz="1800" dirty="0"/>
              <a:t> each</a:t>
            </a:r>
          </a:p>
          <a:p>
            <a:pPr algn="ctr"/>
            <a:r>
              <a:rPr lang="en-US" sz="1800" dirty="0"/>
              <a:t> set</a:t>
            </a:r>
          </a:p>
        </p:txBody>
      </p:sp>
    </p:spTree>
    <p:extLst>
      <p:ext uri="{BB962C8B-B14F-4D97-AF65-F5344CB8AC3E}">
        <p14:creationId xmlns:p14="http://schemas.microsoft.com/office/powerpoint/2010/main" val="1500632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ORMAT\Desktop\11111111111111111.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8255"/>
            <a:ext cx="4346575" cy="58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530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1499" y="0"/>
            <a:ext cx="4262789" cy="5868988"/>
            <a:chOff x="21499" y="0"/>
            <a:chExt cx="4262789" cy="5868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6" y="0"/>
              <a:ext cx="4247402" cy="58689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9923" y="486802"/>
              <a:ext cx="51648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Deadlift</a:t>
              </a:r>
              <a:endParaRPr lang="ar-EG" sz="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355" y="2359010"/>
              <a:ext cx="47641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Lunges</a:t>
              </a:r>
              <a:endParaRPr lang="ar-EG" sz="8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6" y="4429576"/>
              <a:ext cx="1385238" cy="138523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5283" y="4159210"/>
              <a:ext cx="84670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LEG-EXTENSION</a:t>
              </a:r>
              <a:endParaRPr lang="ar-EG" sz="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50574" y="1206302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04486" y="1206302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8</a:t>
              </a:r>
              <a:endParaRPr lang="ar-EG" sz="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84462" y="2934494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78838" y="2934494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12</a:t>
              </a:r>
              <a:endParaRPr lang="ar-EG" sz="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54217" y="4806702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18350" y="4806702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3</a:t>
              </a:r>
              <a:endParaRPr lang="ar-EG" sz="800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2355" y="774254"/>
              <a:ext cx="1440160" cy="1440160"/>
              <a:chOff x="72355" y="774254"/>
              <a:chExt cx="1440160" cy="1440160"/>
            </a:xfrm>
          </p:grpSpPr>
          <p:pic>
            <p:nvPicPr>
              <p:cNvPr id="7170" name="Picture 2" descr="C:\Users\FORMAT\Desktop\my workout vidoes\leg2\dumbbell deadlift.gif"/>
              <p:cNvPicPr>
                <a:picLocks noChangeAspect="1" noChangeArrowheads="1" noCrop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55" y="774254"/>
                <a:ext cx="1440160" cy="1440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1" name="Picture 3" descr="C:\Users\FORMAT\Desktop\logo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138" y="774254"/>
                <a:ext cx="353937" cy="2734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21499" y="2574454"/>
              <a:ext cx="1347000" cy="1456534"/>
              <a:chOff x="21499" y="2574454"/>
              <a:chExt cx="1347000" cy="1456534"/>
            </a:xfrm>
          </p:grpSpPr>
          <p:pic>
            <p:nvPicPr>
              <p:cNvPr id="6147" name="Picture 3" descr="C:\Users\FORMAT\Desktop\my workout vidoes\anim-forward-lunges.gif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99" y="2574454"/>
                <a:ext cx="1347000" cy="14565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3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5577" y="2574454"/>
                <a:ext cx="298450" cy="249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0" name="Rectangle 19"/>
          <p:cNvSpPr/>
          <p:nvPr/>
        </p:nvSpPr>
        <p:spPr>
          <a:xfrm>
            <a:off x="2880667" y="2195830"/>
            <a:ext cx="1366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Rest </a:t>
            </a:r>
          </a:p>
          <a:p>
            <a:pPr algn="ctr"/>
            <a:r>
              <a:rPr lang="en-US" sz="1800" dirty="0"/>
              <a:t>45:60 sec</a:t>
            </a:r>
          </a:p>
          <a:p>
            <a:pPr algn="ctr"/>
            <a:r>
              <a:rPr lang="en-US" sz="1800" dirty="0"/>
              <a:t> between</a:t>
            </a:r>
          </a:p>
          <a:p>
            <a:pPr algn="ctr"/>
            <a:r>
              <a:rPr lang="en-US" sz="1800" dirty="0"/>
              <a:t> each</a:t>
            </a:r>
          </a:p>
          <a:p>
            <a:pPr algn="ctr"/>
            <a:r>
              <a:rPr lang="en-US" sz="1800" dirty="0"/>
              <a:t> set</a:t>
            </a:r>
          </a:p>
        </p:txBody>
      </p:sp>
    </p:spTree>
    <p:extLst>
      <p:ext uri="{BB962C8B-B14F-4D97-AF65-F5344CB8AC3E}">
        <p14:creationId xmlns:p14="http://schemas.microsoft.com/office/powerpoint/2010/main" val="3819846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886" y="0"/>
            <a:ext cx="4247402" cy="5868988"/>
            <a:chOff x="36886" y="0"/>
            <a:chExt cx="4247402" cy="5868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6" y="0"/>
              <a:ext cx="4247402" cy="58689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886" y="428181"/>
              <a:ext cx="506870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Leg curl</a:t>
              </a:r>
              <a:endParaRPr lang="ar-EG" sz="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46298" y="1422326"/>
              <a:ext cx="242374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EG" sz="800" dirty="0"/>
                <a:t>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92337" y="1422326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4" y="4374654"/>
              <a:ext cx="1354460" cy="12104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8897" y="3968368"/>
              <a:ext cx="611065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Leg Raises</a:t>
              </a:r>
              <a:endParaRPr lang="ar-EG" sz="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67716" y="3150518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08542" y="3150518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3</a:t>
              </a:r>
              <a:endParaRPr lang="ar-EG" sz="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80540" y="4734694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42430" y="4734694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3</a:t>
              </a:r>
              <a:endParaRPr lang="ar-EG" sz="800" dirty="0"/>
            </a:p>
          </p:txBody>
        </p:sp>
        <p:pic>
          <p:nvPicPr>
            <p:cNvPr id="7170" name="Picture 2" descr="C:\Users\FORMAT\Desktop\my workout vidoes\leg2\Leg-Curl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97" y="643624"/>
              <a:ext cx="1332925" cy="133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88897" y="2010200"/>
              <a:ext cx="43954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calves</a:t>
              </a:r>
              <a:endParaRPr lang="ar-EG" sz="800" dirty="0"/>
            </a:p>
          </p:txBody>
        </p:sp>
        <p:pic>
          <p:nvPicPr>
            <p:cNvPr id="7171" name="Picture 3" descr="C:\Users\FORMAT\Desktop\my workout vidoes\galf2\Single-Leg-Calf-Raises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0" y="2225644"/>
              <a:ext cx="1289968" cy="1289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88897" y="3751497"/>
              <a:ext cx="346570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ABS</a:t>
              </a:r>
              <a:endParaRPr lang="ar-EG" sz="8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880667" y="2195830"/>
            <a:ext cx="1366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Rest </a:t>
            </a:r>
          </a:p>
          <a:p>
            <a:pPr algn="ctr"/>
            <a:r>
              <a:rPr lang="en-US" sz="1800" dirty="0"/>
              <a:t>45:60 sec</a:t>
            </a:r>
          </a:p>
          <a:p>
            <a:pPr algn="ctr"/>
            <a:r>
              <a:rPr lang="en-US" sz="1800" dirty="0"/>
              <a:t> between</a:t>
            </a:r>
          </a:p>
          <a:p>
            <a:pPr algn="ctr"/>
            <a:r>
              <a:rPr lang="en-US" sz="1800" dirty="0"/>
              <a:t> each</a:t>
            </a:r>
          </a:p>
          <a:p>
            <a:pPr algn="ctr"/>
            <a:r>
              <a:rPr lang="en-US" sz="1800" dirty="0"/>
              <a:t> set</a:t>
            </a:r>
          </a:p>
        </p:txBody>
      </p:sp>
    </p:spTree>
    <p:extLst>
      <p:ext uri="{BB962C8B-B14F-4D97-AF65-F5344CB8AC3E}">
        <p14:creationId xmlns:p14="http://schemas.microsoft.com/office/powerpoint/2010/main" val="2402482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886" y="0"/>
            <a:ext cx="4247402" cy="5868988"/>
            <a:chOff x="36886" y="0"/>
            <a:chExt cx="4247402" cy="58689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6" y="0"/>
              <a:ext cx="4247402" cy="58689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120" y="512643"/>
              <a:ext cx="595035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 Crunches</a:t>
              </a:r>
              <a:endParaRPr lang="ar-EG" sz="8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4" y="2466371"/>
              <a:ext cx="1322979" cy="132297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120" y="2142406"/>
              <a:ext cx="71045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Spider-Plank</a:t>
              </a:r>
              <a:endParaRPr lang="ar-EG" sz="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47368" y="1194810"/>
              <a:ext cx="242374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EG" sz="800" dirty="0"/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69412" y="1206302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81256" y="2804694"/>
              <a:ext cx="242374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EG" sz="800" dirty="0"/>
                <a:t>3</a:t>
              </a:r>
            </a:p>
          </p:txBody>
        </p:sp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52" y="845005"/>
              <a:ext cx="1153386" cy="1153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82929" y="3805368"/>
              <a:ext cx="71365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Knee Crunch</a:t>
              </a:r>
              <a:endParaRPr lang="ar-EG" sz="800" dirty="0"/>
            </a:p>
          </p:txBody>
        </p:sp>
        <p:pic>
          <p:nvPicPr>
            <p:cNvPr id="8195" name="Picture 3" descr="C:\Users\FORMAT\Desktop\my workout vidoes\abs and core2\Dead-Bug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52" y="4110513"/>
              <a:ext cx="1416269" cy="1416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2016958" y="4744359"/>
              <a:ext cx="28725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12</a:t>
              </a:r>
              <a:endParaRPr lang="ar-EG" sz="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81256" y="4713582"/>
              <a:ext cx="242374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EG" sz="800" dirty="0"/>
                <a:t>3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68645" y="2817858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2880667" y="2195830"/>
            <a:ext cx="1366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Rest </a:t>
            </a:r>
          </a:p>
          <a:p>
            <a:pPr algn="ctr"/>
            <a:r>
              <a:rPr lang="en-US" sz="1800" dirty="0"/>
              <a:t>45:60 sec</a:t>
            </a:r>
          </a:p>
          <a:p>
            <a:pPr algn="ctr"/>
            <a:r>
              <a:rPr lang="en-US" sz="1800" dirty="0"/>
              <a:t> between</a:t>
            </a:r>
          </a:p>
          <a:p>
            <a:pPr algn="ctr"/>
            <a:r>
              <a:rPr lang="en-US" sz="1800" dirty="0"/>
              <a:t> each</a:t>
            </a:r>
          </a:p>
          <a:p>
            <a:pPr algn="ctr"/>
            <a:r>
              <a:rPr lang="en-US" sz="1800" dirty="0"/>
              <a:t> set</a:t>
            </a:r>
          </a:p>
        </p:txBody>
      </p:sp>
    </p:spTree>
    <p:extLst>
      <p:ext uri="{BB962C8B-B14F-4D97-AF65-F5344CB8AC3E}">
        <p14:creationId xmlns:p14="http://schemas.microsoft.com/office/powerpoint/2010/main" val="1772755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ORMAT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438"/>
            <a:ext cx="4321175" cy="521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478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7927" y="53719"/>
            <a:ext cx="4222851" cy="5531379"/>
            <a:chOff x="37927" y="53719"/>
            <a:chExt cx="4222851" cy="5531379"/>
          </a:xfrm>
        </p:grpSpPr>
        <p:sp>
          <p:nvSpPr>
            <p:cNvPr id="4" name="TextBox 3"/>
            <p:cNvSpPr txBox="1"/>
            <p:nvPr/>
          </p:nvSpPr>
          <p:spPr>
            <a:xfrm>
              <a:off x="1667683" y="53719"/>
              <a:ext cx="984565" cy="2154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b="1" dirty="0"/>
                <a:t>Full body stretches</a:t>
              </a:r>
              <a:endParaRPr lang="ar-EG" sz="8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67683" y="345324"/>
              <a:ext cx="993496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800" b="1" dirty="0"/>
                <a:t>2 SETS  </a:t>
              </a:r>
            </a:p>
            <a:p>
              <a:pPr algn="ctr"/>
              <a:r>
                <a:rPr lang="en-US" sz="800" b="1" dirty="0"/>
                <a:t>15:20 sec</a:t>
              </a:r>
              <a:endParaRPr lang="ar-EG" sz="8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55" y="846262"/>
              <a:ext cx="1224136" cy="122413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1366" y="781871"/>
              <a:ext cx="1234675" cy="12346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5209" y="781871"/>
              <a:ext cx="1210444" cy="121044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798" y="4014614"/>
              <a:ext cx="1300021" cy="130002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7" y="2204412"/>
              <a:ext cx="1330572" cy="133057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6318" y="2192468"/>
              <a:ext cx="1354460" cy="135446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7" y="3783910"/>
              <a:ext cx="1282452" cy="128245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205" y="4302646"/>
              <a:ext cx="1282452" cy="1282452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1523197" y="2244653"/>
              <a:ext cx="1273536" cy="12500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2355" y="271167"/>
            <a:ext cx="1083951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800" dirty="0"/>
              <a:t>Upper body stretches</a:t>
            </a:r>
            <a:endParaRPr lang="ar-EG" sz="800" dirty="0"/>
          </a:p>
        </p:txBody>
      </p:sp>
    </p:spTree>
    <p:extLst>
      <p:ext uri="{BB962C8B-B14F-4D97-AF65-F5344CB8AC3E}">
        <p14:creationId xmlns:p14="http://schemas.microsoft.com/office/powerpoint/2010/main" val="555644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" y="1134294"/>
            <a:ext cx="1426468" cy="1426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35" y="202332"/>
            <a:ext cx="1350318" cy="1350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83" y="1540864"/>
            <a:ext cx="1172369" cy="1172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10" y="4374654"/>
            <a:ext cx="1296144" cy="12961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6" y="3128278"/>
            <a:ext cx="1384030" cy="1384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53" y="3006502"/>
            <a:ext cx="1347911" cy="1347911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523197" y="2244653"/>
            <a:ext cx="1273536" cy="12500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3575" y="271167"/>
            <a:ext cx="1061509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800" dirty="0"/>
              <a:t>lower body stretches</a:t>
            </a:r>
            <a:endParaRPr lang="ar-EG" sz="800" dirty="0"/>
          </a:p>
        </p:txBody>
      </p:sp>
    </p:spTree>
    <p:extLst>
      <p:ext uri="{BB962C8B-B14F-4D97-AF65-F5344CB8AC3E}">
        <p14:creationId xmlns:p14="http://schemas.microsoft.com/office/powerpoint/2010/main" val="2978867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36105" y="2069982"/>
            <a:ext cx="1273536" cy="12500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32" y="414214"/>
            <a:ext cx="1383521" cy="1383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59" y="1926382"/>
            <a:ext cx="1393689" cy="1393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5" y="3675837"/>
            <a:ext cx="1354460" cy="1354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79" y="4400768"/>
            <a:ext cx="1327180" cy="1327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6" y="3484598"/>
            <a:ext cx="1282452" cy="12824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5" y="1797735"/>
            <a:ext cx="1354460" cy="13544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958" y="271167"/>
            <a:ext cx="1061509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800" dirty="0"/>
              <a:t>lower body stretches</a:t>
            </a:r>
            <a:endParaRPr lang="ar-EG" sz="800" dirty="0"/>
          </a:p>
        </p:txBody>
      </p:sp>
    </p:spTree>
    <p:extLst>
      <p:ext uri="{BB962C8B-B14F-4D97-AF65-F5344CB8AC3E}">
        <p14:creationId xmlns:p14="http://schemas.microsoft.com/office/powerpoint/2010/main" val="3444797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ORMAT\Desktop\Picture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321175" cy="586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203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" y="0"/>
            <a:ext cx="4246016" cy="58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58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ORMAT\Desktop\22222222222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15875"/>
            <a:ext cx="4383088" cy="59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004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ORMAT\Desktop\Pictu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489317"/>
            <a:ext cx="4319588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134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21351" y="212442"/>
            <a:ext cx="1714500" cy="5179415"/>
            <a:chOff x="1303341" y="-3582"/>
            <a:chExt cx="1714500" cy="5179415"/>
          </a:xfrm>
        </p:grpSpPr>
        <p:sp>
          <p:nvSpPr>
            <p:cNvPr id="4" name="TextBox 3"/>
            <p:cNvSpPr txBox="1"/>
            <p:nvPr/>
          </p:nvSpPr>
          <p:spPr>
            <a:xfrm>
              <a:off x="1505410" y="-3582"/>
              <a:ext cx="1074333" cy="5232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1400" dirty="0">
                  <a:latin typeface="Adobe Gothic Std B" pitchFamily="34" charset="-128"/>
                  <a:ea typeface="Adobe Gothic Std B" pitchFamily="34" charset="-128"/>
                </a:rPr>
                <a:t>warm up</a:t>
              </a:r>
            </a:p>
            <a:p>
              <a:pPr algn="ctr"/>
              <a:r>
                <a:rPr lang="en-US" sz="1400" dirty="0">
                  <a:latin typeface="Adobe Gothic Std B" pitchFamily="34" charset="-128"/>
                  <a:ea typeface="Adobe Gothic Std B" pitchFamily="34" charset="-128"/>
                </a:rPr>
                <a:t>Choose one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341" y="945111"/>
              <a:ext cx="1714500" cy="17145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953" y="3510558"/>
              <a:ext cx="1665275" cy="166527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399806" y="2802895"/>
              <a:ext cx="152157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Adobe Gothic Std B" pitchFamily="34" charset="-128"/>
                  <a:ea typeface="Adobe Gothic Std B" pitchFamily="34" charset="-128"/>
                </a:rPr>
                <a:t>Warm up for 5 : 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1621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7" y="-17834"/>
            <a:ext cx="4297565" cy="5938302"/>
            <a:chOff x="347" y="-17834"/>
            <a:chExt cx="4297565" cy="59383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" y="-17834"/>
              <a:ext cx="4297565" cy="593830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630" y="415873"/>
              <a:ext cx="1003801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800" dirty="0"/>
                <a:t>Barbell Bench Press</a:t>
              </a:r>
              <a:endParaRPr lang="ar-EG" sz="8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0" y="2547562"/>
              <a:ext cx="1467052" cy="146705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73" y="2287002"/>
              <a:ext cx="1152880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800" dirty="0"/>
                <a:t>Incline-Dumbbell-Press</a:t>
              </a:r>
              <a:endParaRPr lang="ar-EG" sz="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262" y="4180614"/>
              <a:ext cx="968535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800" dirty="0"/>
                <a:t>Chest FLY Machine</a:t>
              </a:r>
              <a:endParaRPr lang="ar-EG" sz="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61811" y="1408876"/>
              <a:ext cx="235963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88914" y="1439654"/>
              <a:ext cx="300083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EG" sz="800" dirty="0"/>
                <a:t>12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54637" y="3162856"/>
              <a:ext cx="300083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EG" sz="800" dirty="0"/>
                <a:t>12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34725" y="3148366"/>
              <a:ext cx="184730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endParaRPr lang="ar-EG" sz="800" dirty="0"/>
            </a:p>
          </p:txBody>
        </p:sp>
        <p:pic>
          <p:nvPicPr>
            <p:cNvPr id="1026" name="Picture 2" descr="C:\Users\FORMAT\Desktop\my workout vidoes\chest2\Barbell-Bench-Press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0" y="740228"/>
              <a:ext cx="1337295" cy="133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FORMAT\Desktop\my workout vidoes\chest2\Pec-Deck-Fly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" y="4495295"/>
              <a:ext cx="1268915" cy="1268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342925" y="5224366"/>
              <a:ext cx="28725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12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368573" y="4662686"/>
              <a:ext cx="23596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3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880667" y="2195830"/>
            <a:ext cx="1366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Rest </a:t>
            </a:r>
          </a:p>
          <a:p>
            <a:pPr algn="ctr"/>
            <a:r>
              <a:rPr lang="en-US" sz="1800" dirty="0"/>
              <a:t>45:60 sec</a:t>
            </a:r>
          </a:p>
          <a:p>
            <a:pPr algn="ctr"/>
            <a:r>
              <a:rPr lang="en-US" sz="1800" dirty="0"/>
              <a:t> between</a:t>
            </a:r>
          </a:p>
          <a:p>
            <a:pPr algn="ctr"/>
            <a:r>
              <a:rPr lang="en-US" sz="1800" dirty="0"/>
              <a:t> each</a:t>
            </a:r>
          </a:p>
          <a:p>
            <a:pPr algn="ctr"/>
            <a:r>
              <a:rPr lang="en-US" sz="1800" dirty="0"/>
              <a:t> set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9108" y="3148366"/>
            <a:ext cx="235963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800" dirty="0"/>
              <a:t>3</a:t>
            </a:r>
            <a:endParaRPr lang="ar-EG" sz="800" dirty="0"/>
          </a:p>
        </p:txBody>
      </p:sp>
      <p:sp>
        <p:nvSpPr>
          <p:cNvPr id="2" name="Right Arrow 1"/>
          <p:cNvSpPr/>
          <p:nvPr/>
        </p:nvSpPr>
        <p:spPr>
          <a:xfrm>
            <a:off x="1342925" y="4935303"/>
            <a:ext cx="467432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FORMAT\Desktop\my workout vidoes\chest2\Chest-Dips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37" y="4720310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168919" y="4180614"/>
            <a:ext cx="365806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800" dirty="0"/>
              <a:t>Dips</a:t>
            </a:r>
            <a:endParaRPr lang="ar-EG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1259721" y="4924473"/>
            <a:ext cx="574196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800" dirty="0"/>
              <a:t>Super set</a:t>
            </a:r>
            <a:endParaRPr lang="ar-EG" sz="800" dirty="0"/>
          </a:p>
        </p:txBody>
      </p:sp>
    </p:spTree>
    <p:extLst>
      <p:ext uri="{BB962C8B-B14F-4D97-AF65-F5344CB8AC3E}">
        <p14:creationId xmlns:p14="http://schemas.microsoft.com/office/powerpoint/2010/main" val="3268300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886" y="0"/>
            <a:ext cx="4247402" cy="5868988"/>
            <a:chOff x="36886" y="0"/>
            <a:chExt cx="4247402" cy="58689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6" y="0"/>
              <a:ext cx="4247402" cy="58689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355" y="440636"/>
              <a:ext cx="837089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800" dirty="0"/>
                <a:t>Overhead Press</a:t>
              </a:r>
              <a:endParaRPr lang="ar-EG" sz="8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21" y="2447626"/>
              <a:ext cx="1570484" cy="15704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4363" y="2186016"/>
              <a:ext cx="1231426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800" dirty="0"/>
                <a:t>Dumbbell Shoulder Press</a:t>
              </a:r>
              <a:endParaRPr lang="ar-EG" sz="8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11" y="4444803"/>
              <a:ext cx="1225995" cy="122599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44363" y="4092134"/>
              <a:ext cx="1144864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800" dirty="0"/>
                <a:t>Dumbbell Lateral Raise</a:t>
              </a:r>
              <a:endParaRPr lang="ar-EG" sz="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29649" y="1346849"/>
              <a:ext cx="235963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07758" y="1350318"/>
              <a:ext cx="287259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800" dirty="0"/>
                <a:t>12</a:t>
              </a:r>
              <a:endParaRPr lang="ar-EG" sz="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65574" y="3023690"/>
              <a:ext cx="354658" cy="21544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800" dirty="0"/>
                <a:t>3</a:t>
              </a:r>
              <a:endParaRPr lang="ar-EG" sz="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07758" y="3023690"/>
              <a:ext cx="287259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800" dirty="0"/>
                <a:t>12</a:t>
              </a:r>
              <a:endParaRPr lang="ar-EG" sz="800" dirty="0"/>
            </a:p>
          </p:txBody>
        </p:sp>
        <p:pic>
          <p:nvPicPr>
            <p:cNvPr id="2050" name="Picture 2" descr="C:\Users\FORMAT\Desktop\my workout vidoes\shoulder2\Smith-Machine-Shoulder-Press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21" y="646984"/>
              <a:ext cx="1438102" cy="1438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FORMAT\Desktop\my workout vidoes\shoulder2\Bent-Over-Dumbbell-Rear-Delt-Raise-With-Head-On-Bench.gif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0481" y="4408564"/>
              <a:ext cx="1262234" cy="126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ight Arrow 1"/>
            <p:cNvSpPr/>
            <p:nvPr/>
          </p:nvSpPr>
          <p:spPr>
            <a:xfrm>
              <a:off x="1375790" y="4877339"/>
              <a:ext cx="424758" cy="1781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401591" y="4092134"/>
              <a:ext cx="74892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Bent over </a:t>
              </a:r>
              <a:r>
                <a:rPr lang="en-US" sz="800" dirty="0" err="1"/>
                <a:t>dm</a:t>
              </a:r>
              <a:endParaRPr lang="en-US" sz="8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313770" y="5131028"/>
              <a:ext cx="49083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12 reps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340406" y="4548169"/>
              <a:ext cx="44595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 3 sets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880667" y="2195830"/>
            <a:ext cx="1366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Rest </a:t>
            </a:r>
          </a:p>
          <a:p>
            <a:pPr algn="ctr"/>
            <a:r>
              <a:rPr lang="en-US" sz="1800" dirty="0"/>
              <a:t>45:60 sec</a:t>
            </a:r>
          </a:p>
          <a:p>
            <a:pPr algn="ctr"/>
            <a:r>
              <a:rPr lang="en-US" sz="1800" dirty="0"/>
              <a:t> between</a:t>
            </a:r>
          </a:p>
          <a:p>
            <a:pPr algn="ctr"/>
            <a:r>
              <a:rPr lang="en-US" sz="1800" dirty="0"/>
              <a:t> each</a:t>
            </a:r>
          </a:p>
          <a:p>
            <a:pPr algn="ctr"/>
            <a:r>
              <a:rPr lang="en-US" sz="1800" dirty="0"/>
              <a:t> set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98359" y="4861200"/>
            <a:ext cx="574196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800" dirty="0"/>
              <a:t>Super set</a:t>
            </a:r>
            <a:endParaRPr lang="ar-EG" sz="800" dirty="0"/>
          </a:p>
        </p:txBody>
      </p:sp>
    </p:spTree>
    <p:extLst>
      <p:ext uri="{BB962C8B-B14F-4D97-AF65-F5344CB8AC3E}">
        <p14:creationId xmlns:p14="http://schemas.microsoft.com/office/powerpoint/2010/main" val="366674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17" y="-11394"/>
            <a:ext cx="4247402" cy="5868988"/>
            <a:chOff x="1417" y="-11394"/>
            <a:chExt cx="4247402" cy="5868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" y="-11394"/>
              <a:ext cx="4247402" cy="586898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62" y="823565"/>
              <a:ext cx="1492625" cy="149262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6886" y="486222"/>
              <a:ext cx="872355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800" dirty="0"/>
                <a:t>Rope-Pushdown</a:t>
              </a:r>
              <a:endParaRPr lang="ar-EG" sz="8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89" y="2626133"/>
              <a:ext cx="1394098" cy="13940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8762" y="2410689"/>
              <a:ext cx="153873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/>
                <a:t>One Arm Dumbbell Triceps</a:t>
              </a:r>
              <a:endParaRPr lang="ar-EG" sz="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72555" y="1217414"/>
              <a:ext cx="33214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12  </a:t>
              </a:r>
              <a:endParaRPr lang="ar-EG" sz="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51677" y="1217414"/>
              <a:ext cx="258404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3 </a:t>
              </a:r>
              <a:endParaRPr lang="ar-EG" sz="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72555" y="3001374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12</a:t>
              </a:r>
              <a:endParaRPr lang="ar-EG" sz="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74119" y="3008874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3</a:t>
              </a:r>
              <a:endParaRPr lang="ar-EG" sz="800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880667" y="2195830"/>
            <a:ext cx="1366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Rest </a:t>
            </a:r>
          </a:p>
          <a:p>
            <a:pPr algn="ctr"/>
            <a:r>
              <a:rPr lang="en-US" sz="1800" dirty="0"/>
              <a:t>45:60 sec</a:t>
            </a:r>
          </a:p>
          <a:p>
            <a:pPr algn="ctr"/>
            <a:r>
              <a:rPr lang="en-US" sz="1800" dirty="0"/>
              <a:t> between</a:t>
            </a:r>
          </a:p>
          <a:p>
            <a:pPr algn="ctr"/>
            <a:r>
              <a:rPr lang="en-US" sz="1800" dirty="0"/>
              <a:t> each</a:t>
            </a:r>
          </a:p>
          <a:p>
            <a:pPr algn="ctr"/>
            <a:r>
              <a:rPr lang="en-US" sz="1800" dirty="0"/>
              <a:t> set</a:t>
            </a:r>
          </a:p>
        </p:txBody>
      </p:sp>
    </p:spTree>
    <p:extLst>
      <p:ext uri="{BB962C8B-B14F-4D97-AF65-F5344CB8AC3E}">
        <p14:creationId xmlns:p14="http://schemas.microsoft.com/office/powerpoint/2010/main" val="523994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886" y="0"/>
            <a:ext cx="4247402" cy="5868988"/>
            <a:chOff x="36886" y="0"/>
            <a:chExt cx="4247402" cy="5868988"/>
          </a:xfrm>
        </p:grpSpPr>
        <p:grpSp>
          <p:nvGrpSpPr>
            <p:cNvPr id="3" name="Group 2"/>
            <p:cNvGrpSpPr/>
            <p:nvPr/>
          </p:nvGrpSpPr>
          <p:grpSpPr>
            <a:xfrm>
              <a:off x="36886" y="0"/>
              <a:ext cx="4247402" cy="5868988"/>
              <a:chOff x="36886" y="0"/>
              <a:chExt cx="4247402" cy="586898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86" y="0"/>
                <a:ext cx="4247402" cy="5868988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72120" y="512643"/>
                <a:ext cx="595035" cy="215444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prstClr val="black"/>
                    </a:solidFill>
                  </a:rPr>
                  <a:t> Crunches</a:t>
                </a:r>
                <a:endParaRPr lang="ar-EG" sz="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29551" y="2142406"/>
                <a:ext cx="550151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prstClr val="black"/>
                    </a:solidFill>
                  </a:rPr>
                  <a:t>Leg raise</a:t>
                </a:r>
                <a:endParaRPr lang="ar-EG" sz="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450574" y="1194810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prstClr val="black"/>
                    </a:solidFill>
                  </a:rPr>
                  <a:t>3</a:t>
                </a:r>
                <a:endParaRPr lang="ar-EG" sz="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969412" y="1206302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prstClr val="black"/>
                    </a:solidFill>
                  </a:rPr>
                  <a:t>15</a:t>
                </a:r>
                <a:endParaRPr lang="ar-EG" sz="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484462" y="2804694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prstClr val="black"/>
                    </a:solidFill>
                  </a:rPr>
                  <a:t>3</a:t>
                </a:r>
                <a:endParaRPr lang="ar-EG" sz="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1288" y="3805368"/>
                <a:ext cx="75693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prstClr val="black"/>
                    </a:solidFill>
                  </a:rPr>
                  <a:t>Russian-Twist</a:t>
                </a:r>
                <a:endParaRPr lang="ar-EG" sz="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016958" y="4744359"/>
                <a:ext cx="28725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prstClr val="black"/>
                    </a:solidFill>
                  </a:rPr>
                  <a:t>12</a:t>
                </a:r>
                <a:endParaRPr lang="ar-EG" sz="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484462" y="4713582"/>
                <a:ext cx="235962" cy="215444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prstClr val="black"/>
                    </a:solidFill>
                  </a:rPr>
                  <a:t>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68645" y="2817858"/>
                <a:ext cx="287258" cy="215444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prstClr val="black"/>
                    </a:solidFill>
                  </a:rPr>
                  <a:t>15</a:t>
                </a:r>
                <a:endParaRPr lang="ar-EG" sz="800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051" name="Picture 3" descr="C:\Users\FORMAT\Desktop\my workout vidoes\abs and core2\Crunch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36" y="728087"/>
              <a:ext cx="1305935" cy="130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FORMAT\Desktop\my workout vidoes\abs and core2\Russian-Twist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36" y="4125862"/>
              <a:ext cx="1452438" cy="145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 16"/>
          <p:cNvSpPr/>
          <p:nvPr/>
        </p:nvSpPr>
        <p:spPr>
          <a:xfrm>
            <a:off x="2880667" y="2195830"/>
            <a:ext cx="1366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Rest </a:t>
            </a:r>
          </a:p>
          <a:p>
            <a:pPr algn="ctr"/>
            <a:r>
              <a:rPr lang="en-US" sz="1800" dirty="0"/>
              <a:t>45:60 sec</a:t>
            </a:r>
          </a:p>
          <a:p>
            <a:pPr algn="ctr"/>
            <a:r>
              <a:rPr lang="en-US" sz="1800" dirty="0"/>
              <a:t> between</a:t>
            </a:r>
          </a:p>
          <a:p>
            <a:pPr algn="ctr"/>
            <a:r>
              <a:rPr lang="en-US" sz="1800" dirty="0"/>
              <a:t> each</a:t>
            </a:r>
          </a:p>
          <a:p>
            <a:pPr algn="ctr"/>
            <a:r>
              <a:rPr lang="en-US" sz="1800" dirty="0"/>
              <a:t> set</a:t>
            </a:r>
          </a:p>
        </p:txBody>
      </p:sp>
      <p:pic>
        <p:nvPicPr>
          <p:cNvPr id="4098" name="Picture 2" descr="C:\Users\FORMAT\Desktop\my workout vidoes\abs and core2\Lying-Leg-Raise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" y="2359805"/>
            <a:ext cx="1346994" cy="134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152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</TotalTime>
  <Words>300</Words>
  <Application>Microsoft Office PowerPoint</Application>
  <PresentationFormat>Custom</PresentationFormat>
  <Paragraphs>174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Adobe Gothic Std B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Cardio  25 : 40 min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Cardio 25 : 40 min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مافيا نت</dc:creator>
  <cp:lastModifiedBy>FORMAT</cp:lastModifiedBy>
  <cp:revision>63</cp:revision>
  <dcterms:created xsi:type="dcterms:W3CDTF">2022-04-17T22:23:48Z</dcterms:created>
  <dcterms:modified xsi:type="dcterms:W3CDTF">2025-06-11T20:16:50Z</dcterms:modified>
</cp:coreProperties>
</file>